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21945600" cy="16459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8D3683-959F-42E3-93FA-9B6965D71E5E}" v="2" dt="2021-05-24T20:00:02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w, Haley (shawhn)" userId="S::shawhn@ucmail.uc.edu::237af440-5dbe-401f-9544-d099d5c7c2b5" providerId="AD" clId="Web-{F88D3683-959F-42E3-93FA-9B6965D71E5E}"/>
    <pc:docChg chg="mod modSld addMainMaster delMainMaster modMainMaster setSldSz">
      <pc:chgData name="Shaw, Haley (shawhn)" userId="S::shawhn@ucmail.uc.edu::237af440-5dbe-401f-9544-d099d5c7c2b5" providerId="AD" clId="Web-{F88D3683-959F-42E3-93FA-9B6965D71E5E}" dt="2021-05-24T20:00:02.961" v="1"/>
      <pc:docMkLst>
        <pc:docMk/>
      </pc:docMkLst>
      <pc:sldChg chg="modSp mod modClrScheme chgLayout">
        <pc:chgData name="Shaw, Haley (shawhn)" userId="S::shawhn@ucmail.uc.edu::237af440-5dbe-401f-9544-d099d5c7c2b5" providerId="AD" clId="Web-{F88D3683-959F-42E3-93FA-9B6965D71E5E}" dt="2021-05-24T20:00:02.961" v="1"/>
        <pc:sldMkLst>
          <pc:docMk/>
          <pc:sldMk cId="109857222" sldId="256"/>
        </pc:sldMkLst>
        <pc:spChg chg="mod ord">
          <ac:chgData name="Shaw, Haley (shawhn)" userId="S::shawhn@ucmail.uc.edu::237af440-5dbe-401f-9544-d099d5c7c2b5" providerId="AD" clId="Web-{F88D3683-959F-42E3-93FA-9B6965D71E5E}" dt="2021-05-24T20:00:02.961" v="1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Shaw, Haley (shawhn)" userId="S::shawhn@ucmail.uc.edu::237af440-5dbe-401f-9544-d099d5c7c2b5" providerId="AD" clId="Web-{F88D3683-959F-42E3-93FA-9B6965D71E5E}" dt="2021-05-24T20:00:02.961" v="1"/>
          <ac:spMkLst>
            <pc:docMk/>
            <pc:sldMk cId="109857222" sldId="256"/>
            <ac:spMk id="3" creationId="{00000000-0000-0000-0000-000000000000}"/>
          </ac:spMkLst>
        </pc:spChg>
      </pc:sldChg>
      <pc:sldMasterChg chg="modSp del delSldLayout modSldLayout">
        <pc:chgData name="Shaw, Haley (shawhn)" userId="S::shawhn@ucmail.uc.edu::237af440-5dbe-401f-9544-d099d5c7c2b5" providerId="AD" clId="Web-{F88D3683-959F-42E3-93FA-9B6965D71E5E}" dt="2021-05-24T20:00:02.961" v="1"/>
        <pc:sldMasterMkLst>
          <pc:docMk/>
          <pc:sldMasterMk cId="2460954070" sldId="2147483660"/>
        </pc:sldMasterMkLst>
        <pc:spChg chg="mod">
          <ac:chgData name="Shaw, Haley (shawhn)" userId="S::shawhn@ucmail.uc.edu::237af440-5dbe-401f-9544-d099d5c7c2b5" providerId="AD" clId="Web-{F88D3683-959F-42E3-93FA-9B6965D71E5E}" dt="2021-05-24T20:00:02.899" v="0"/>
          <ac:spMkLst>
            <pc:docMk/>
            <pc:sldMasterMk cId="2460954070" sldId="2147483660"/>
            <ac:spMk id="2" creationId="{00000000-0000-0000-0000-000000000000}"/>
          </ac:spMkLst>
        </pc:spChg>
        <pc:spChg chg="mod">
          <ac:chgData name="Shaw, Haley (shawhn)" userId="S::shawhn@ucmail.uc.edu::237af440-5dbe-401f-9544-d099d5c7c2b5" providerId="AD" clId="Web-{F88D3683-959F-42E3-93FA-9B6965D71E5E}" dt="2021-05-24T20:00:02.899" v="0"/>
          <ac:spMkLst>
            <pc:docMk/>
            <pc:sldMasterMk cId="2460954070" sldId="2147483660"/>
            <ac:spMk id="3" creationId="{00000000-0000-0000-0000-000000000000}"/>
          </ac:spMkLst>
        </pc:spChg>
        <pc:spChg chg="mod">
          <ac:chgData name="Shaw, Haley (shawhn)" userId="S::shawhn@ucmail.uc.edu::237af440-5dbe-401f-9544-d099d5c7c2b5" providerId="AD" clId="Web-{F88D3683-959F-42E3-93FA-9B6965D71E5E}" dt="2021-05-24T20:00:02.899" v="0"/>
          <ac:spMkLst>
            <pc:docMk/>
            <pc:sldMasterMk cId="2460954070" sldId="2147483660"/>
            <ac:spMk id="4" creationId="{00000000-0000-0000-0000-000000000000}"/>
          </ac:spMkLst>
        </pc:spChg>
        <pc:spChg chg="mod">
          <ac:chgData name="Shaw, Haley (shawhn)" userId="S::shawhn@ucmail.uc.edu::237af440-5dbe-401f-9544-d099d5c7c2b5" providerId="AD" clId="Web-{F88D3683-959F-42E3-93FA-9B6965D71E5E}" dt="2021-05-24T20:00:02.899" v="0"/>
          <ac:spMkLst>
            <pc:docMk/>
            <pc:sldMasterMk cId="2460954070" sldId="2147483660"/>
            <ac:spMk id="5" creationId="{00000000-0000-0000-0000-000000000000}"/>
          </ac:spMkLst>
        </pc:spChg>
        <pc:spChg chg="mod">
          <ac:chgData name="Shaw, Haley (shawhn)" userId="S::shawhn@ucmail.uc.edu::237af440-5dbe-401f-9544-d099d5c7c2b5" providerId="AD" clId="Web-{F88D3683-959F-42E3-93FA-9B6965D71E5E}" dt="2021-05-24T20:00:02.899" v="0"/>
          <ac:spMkLst>
            <pc:docMk/>
            <pc:sldMasterMk cId="2460954070" sldId="2147483660"/>
            <ac:spMk id="6" creationId="{00000000-0000-0000-0000-000000000000}"/>
          </ac:spMkLst>
        </pc:spChg>
        <pc:sldLayoutChg chg="modSp del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2460954070" sldId="2147483660"/>
            <pc:sldLayoutMk cId="2385387890" sldId="2147483661"/>
          </pc:sldLayoutMkLst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2385387890" sldId="2147483661"/>
              <ac:spMk id="2" creationId="{00000000-0000-0000-0000-000000000000}"/>
            </ac:spMkLst>
          </pc:spChg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2385387890" sldId="2147483661"/>
              <ac:spMk id="3" creationId="{00000000-0000-0000-0000-000000000000}"/>
            </ac:spMkLst>
          </pc:spChg>
        </pc:sldLayoutChg>
        <pc:sldLayoutChg chg="del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2460954070" sldId="2147483660"/>
            <pc:sldLayoutMk cId="949138452" sldId="2147483662"/>
          </pc:sldLayoutMkLst>
        </pc:sldLayoutChg>
        <pc:sldLayoutChg chg="modSp del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2460954070" sldId="2147483660"/>
            <pc:sldLayoutMk cId="2591524520" sldId="2147483663"/>
          </pc:sldLayoutMkLst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2591524520" sldId="2147483663"/>
              <ac:spMk id="2" creationId="{00000000-0000-0000-0000-000000000000}"/>
            </ac:spMkLst>
          </pc:spChg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2591524520" sldId="2147483663"/>
              <ac:spMk id="3" creationId="{00000000-0000-0000-0000-000000000000}"/>
            </ac:spMkLst>
          </pc:spChg>
        </pc:sldLayoutChg>
        <pc:sldLayoutChg chg="modSp del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2460954070" sldId="2147483660"/>
            <pc:sldLayoutMk cId="1203092039" sldId="2147483664"/>
          </pc:sldLayoutMkLst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1203092039" sldId="2147483664"/>
              <ac:spMk id="3" creationId="{00000000-0000-0000-0000-000000000000}"/>
            </ac:spMkLst>
          </pc:spChg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1203092039" sldId="2147483664"/>
              <ac:spMk id="4" creationId="{00000000-0000-0000-0000-000000000000}"/>
            </ac:spMkLst>
          </pc:spChg>
        </pc:sldLayoutChg>
        <pc:sldLayoutChg chg="modSp del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2460954070" sldId="2147483660"/>
            <pc:sldLayoutMk cId="3733172339" sldId="2147483665"/>
          </pc:sldLayoutMkLst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3733172339" sldId="2147483665"/>
              <ac:spMk id="2" creationId="{00000000-0000-0000-0000-000000000000}"/>
            </ac:spMkLst>
          </pc:spChg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3733172339" sldId="2147483665"/>
              <ac:spMk id="3" creationId="{00000000-0000-0000-0000-000000000000}"/>
            </ac:spMkLst>
          </pc:spChg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3733172339" sldId="2147483665"/>
              <ac:spMk id="4" creationId="{00000000-0000-0000-0000-000000000000}"/>
            </ac:spMkLst>
          </pc:spChg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3733172339" sldId="2147483665"/>
              <ac:spMk id="5" creationId="{00000000-0000-0000-0000-000000000000}"/>
            </ac:spMkLst>
          </pc:spChg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3733172339" sldId="2147483665"/>
              <ac:spMk id="6" creationId="{00000000-0000-0000-0000-000000000000}"/>
            </ac:spMkLst>
          </pc:spChg>
        </pc:sldLayoutChg>
        <pc:sldLayoutChg chg="del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2460954070" sldId="2147483660"/>
            <pc:sldLayoutMk cId="3146388984" sldId="2147483667"/>
          </pc:sldLayoutMkLst>
        </pc:sldLayoutChg>
        <pc:sldLayoutChg chg="modSp del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2460954070" sldId="2147483660"/>
            <pc:sldLayoutMk cId="3171841454" sldId="2147483668"/>
          </pc:sldLayoutMkLst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3171841454" sldId="2147483668"/>
              <ac:spMk id="2" creationId="{00000000-0000-0000-0000-000000000000}"/>
            </ac:spMkLst>
          </pc:spChg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3171841454" sldId="2147483668"/>
              <ac:spMk id="3" creationId="{00000000-0000-0000-0000-000000000000}"/>
            </ac:spMkLst>
          </pc:spChg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3171841454" sldId="2147483668"/>
              <ac:spMk id="4" creationId="{00000000-0000-0000-0000-000000000000}"/>
            </ac:spMkLst>
          </pc:spChg>
        </pc:sldLayoutChg>
        <pc:sldLayoutChg chg="modSp del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2460954070" sldId="2147483660"/>
            <pc:sldLayoutMk cId="1718958274" sldId="2147483669"/>
          </pc:sldLayoutMkLst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1718958274" sldId="2147483669"/>
              <ac:spMk id="2" creationId="{00000000-0000-0000-0000-000000000000}"/>
            </ac:spMkLst>
          </pc:spChg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1718958274" sldId="2147483669"/>
              <ac:spMk id="3" creationId="{00000000-0000-0000-0000-000000000000}"/>
            </ac:spMkLst>
          </pc:spChg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1718958274" sldId="2147483669"/>
              <ac:spMk id="4" creationId="{00000000-0000-0000-0000-000000000000}"/>
            </ac:spMkLst>
          </pc:spChg>
        </pc:sldLayoutChg>
        <pc:sldLayoutChg chg="del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2460954070" sldId="2147483660"/>
            <pc:sldLayoutMk cId="2202905451" sldId="2147483670"/>
          </pc:sldLayoutMkLst>
        </pc:sldLayoutChg>
        <pc:sldLayoutChg chg="modSp del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2460954070" sldId="2147483660"/>
            <pc:sldLayoutMk cId="3479445657" sldId="2147483671"/>
          </pc:sldLayoutMkLst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3479445657" sldId="2147483671"/>
              <ac:spMk id="2" creationId="{00000000-0000-0000-0000-000000000000}"/>
            </ac:spMkLst>
          </pc:spChg>
          <pc:spChg chg="mod">
            <ac:chgData name="Shaw, Haley (shawhn)" userId="S::shawhn@ucmail.uc.edu::237af440-5dbe-401f-9544-d099d5c7c2b5" providerId="AD" clId="Web-{F88D3683-959F-42E3-93FA-9B6965D71E5E}" dt="2021-05-24T20:00:02.899" v="0"/>
            <ac:spMkLst>
              <pc:docMk/>
              <pc:sldMasterMk cId="2460954070" sldId="2147483660"/>
              <pc:sldLayoutMk cId="3479445657" sldId="2147483671"/>
              <ac:spMk id="3" creationId="{00000000-0000-0000-0000-000000000000}"/>
            </ac:spMkLst>
          </pc:spChg>
        </pc:sldLayoutChg>
      </pc:sldMasterChg>
      <pc:sldMasterChg chg="add addSldLayout modSldLayout">
        <pc:chgData name="Shaw, Haley (shawhn)" userId="S::shawhn@ucmail.uc.edu::237af440-5dbe-401f-9544-d099d5c7c2b5" providerId="AD" clId="Web-{F88D3683-959F-42E3-93FA-9B6965D71E5E}" dt="2021-05-24T20:00:02.961" v="1"/>
        <pc:sldMasterMkLst>
          <pc:docMk/>
          <pc:sldMasterMk cId="1500245565" sldId="2147483672"/>
        </pc:sldMasterMkLst>
        <pc:sldLayoutChg chg="add mod replId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1500245565" sldId="2147483672"/>
            <pc:sldLayoutMk cId="1367188156" sldId="2147483673"/>
          </pc:sldLayoutMkLst>
        </pc:sldLayoutChg>
        <pc:sldLayoutChg chg="add mod replId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1500245565" sldId="2147483672"/>
            <pc:sldLayoutMk cId="1880969167" sldId="2147483674"/>
          </pc:sldLayoutMkLst>
        </pc:sldLayoutChg>
        <pc:sldLayoutChg chg="add mod replId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1500245565" sldId="2147483672"/>
            <pc:sldLayoutMk cId="2868086810" sldId="2147483675"/>
          </pc:sldLayoutMkLst>
        </pc:sldLayoutChg>
        <pc:sldLayoutChg chg="add mod replId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1500245565" sldId="2147483672"/>
            <pc:sldLayoutMk cId="4038389478" sldId="2147483676"/>
          </pc:sldLayoutMkLst>
        </pc:sldLayoutChg>
        <pc:sldLayoutChg chg="add mod replId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1500245565" sldId="2147483672"/>
            <pc:sldLayoutMk cId="496073700" sldId="2147483677"/>
          </pc:sldLayoutMkLst>
        </pc:sldLayoutChg>
        <pc:sldLayoutChg chg="add mod replId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1500245565" sldId="2147483672"/>
            <pc:sldLayoutMk cId="2062104151" sldId="2147483678"/>
          </pc:sldLayoutMkLst>
        </pc:sldLayoutChg>
        <pc:sldLayoutChg chg="add mod replId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1500245565" sldId="2147483672"/>
            <pc:sldLayoutMk cId="3407761805" sldId="2147483679"/>
          </pc:sldLayoutMkLst>
        </pc:sldLayoutChg>
        <pc:sldLayoutChg chg="add mod replId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1500245565" sldId="2147483672"/>
            <pc:sldLayoutMk cId="1287858350" sldId="2147483680"/>
          </pc:sldLayoutMkLst>
        </pc:sldLayoutChg>
        <pc:sldLayoutChg chg="add mod replId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1500245565" sldId="2147483672"/>
            <pc:sldLayoutMk cId="3004444538" sldId="2147483681"/>
          </pc:sldLayoutMkLst>
        </pc:sldLayoutChg>
        <pc:sldLayoutChg chg="add mod replId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1500245565" sldId="2147483672"/>
            <pc:sldLayoutMk cId="630160674" sldId="2147483682"/>
          </pc:sldLayoutMkLst>
        </pc:sldLayoutChg>
        <pc:sldLayoutChg chg="add mod replId">
          <pc:chgData name="Shaw, Haley (shawhn)" userId="S::shawhn@ucmail.uc.edu::237af440-5dbe-401f-9544-d099d5c7c2b5" providerId="AD" clId="Web-{F88D3683-959F-42E3-93FA-9B6965D71E5E}" dt="2021-05-24T20:00:02.961" v="1"/>
          <pc:sldLayoutMkLst>
            <pc:docMk/>
            <pc:sldMasterMk cId="1500245565" sldId="2147483672"/>
            <pc:sldLayoutMk cId="3545140945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8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6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140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96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086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389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073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104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761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85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44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245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>
            <a:defPPr>
              <a:defRPr lang="en-US"/>
            </a:defPPr>
            <a:lvl1pPr marL="0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21715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43430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65146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86861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608576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530291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52006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73722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defPPr>
              <a:defRPr lang="en-US"/>
            </a:defPPr>
            <a:lvl1pPr marL="0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21715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43430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65146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86861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608576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530291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52006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73722" algn="l" defTabSz="1843430" rtl="0" eaLnBrk="1" latinLnBrk="0" hangingPunct="1">
              <a:defRPr sz="36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0BCE22D124514EA16F7FF4A6722C4A" ma:contentTypeVersion="14" ma:contentTypeDescription="Create a new document." ma:contentTypeScope="" ma:versionID="8a3af88c3f04c232fca951de8f955c1c">
  <xsd:schema xmlns:xsd="http://www.w3.org/2001/XMLSchema" xmlns:xs="http://www.w3.org/2001/XMLSchema" xmlns:p="http://schemas.microsoft.com/office/2006/metadata/properties" xmlns:ns1="http://schemas.microsoft.com/sharepoint/v3" xmlns:ns2="9e4cdec9-3555-43d3-98a8-10ee79d78592" xmlns:ns3="32eac585-ae01-413c-a339-0b8e9ca83fab" targetNamespace="http://schemas.microsoft.com/office/2006/metadata/properties" ma:root="true" ma:fieldsID="d28eca2f0901b350e917b9ea1d9b372c" ns1:_="" ns2:_="" ns3:_="">
    <xsd:import namespace="http://schemas.microsoft.com/sharepoint/v3"/>
    <xsd:import namespace="9e4cdec9-3555-43d3-98a8-10ee79d78592"/>
    <xsd:import namespace="32eac585-ae01-413c-a339-0b8e9ca83f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cdec9-3555-43d3-98a8-10ee79d78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eac585-ae01-413c-a339-0b8e9ca83fa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D4C5AE-7A07-4AC8-92B6-470B81675998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D263E601-5ECE-4F11-B627-57D9647177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8649B3-82D7-4F45-A066-C7A8C00693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e4cdec9-3555-43d3-98a8-10ee79d78592"/>
    <ds:schemaRef ds:uri="32eac585-ae01-413c-a339-0b8e9ca83f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</cp:revision>
  <dcterms:created xsi:type="dcterms:W3CDTF">2021-05-24T19:59:50Z</dcterms:created>
  <dcterms:modified xsi:type="dcterms:W3CDTF">2021-05-24T20:00:05Z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0x010100110BCE22D124514EA16F7FF4A6722C4A</vt:lpwstr>
  </property>
</Properties>
</file>